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5" r:id="rId18"/>
    <p:sldId id="286" r:id="rId19"/>
    <p:sldId id="287" r:id="rId20"/>
    <p:sldId id="280" r:id="rId21"/>
    <p:sldId id="281" r:id="rId22"/>
    <p:sldId id="282" r:id="rId23"/>
    <p:sldId id="283" r:id="rId24"/>
    <p:sldId id="284" r:id="rId25"/>
    <p:sldId id="288" r:id="rId26"/>
    <p:sldId id="261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98" d="100"/>
          <a:sy n="98" d="100"/>
        </p:scale>
        <p:origin x="-104" y="-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smtClean="0"/>
              <a:t>Tomas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</a:t>
            </a:r>
            <a:r>
              <a:rPr lang="en-US" dirty="0" smtClean="0"/>
              <a:t>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(E1)</a:t>
            </a:r>
          </a:p>
          <a:p>
            <a:pPr lvl="1"/>
            <a:r>
              <a:rPr lang="en-US" dirty="0" smtClean="0"/>
              <a:t>About Us (E5)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519</TotalTime>
  <Words>832</Words>
  <Application>Microsoft Macintosh PowerPoint</Application>
  <PresentationFormat>On-screen Show (4:3)</PresentationFormat>
  <Paragraphs>124</Paragraphs>
  <Slides>33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Home Page</vt:lpstr>
      <vt:lpstr>Page for  a Movie</vt:lpstr>
      <vt:lpstr>Page for  a Cinema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18</cp:revision>
  <dcterms:created xsi:type="dcterms:W3CDTF">2013-12-12T08:53:52Z</dcterms:created>
  <dcterms:modified xsi:type="dcterms:W3CDTF">2013-12-12T09:52:36Z</dcterms:modified>
</cp:coreProperties>
</file>